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5759" y="265175"/>
            <a:ext cx="6803390" cy="10241280"/>
            <a:chOff x="365759" y="265175"/>
            <a:chExt cx="6803390" cy="10241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" y="265175"/>
              <a:ext cx="6803135" cy="101041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" y="1792223"/>
              <a:ext cx="6766559" cy="868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5583" y="1527047"/>
              <a:ext cx="109727" cy="1737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3282695"/>
              <a:ext cx="2670048" cy="2926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0" y="4197095"/>
              <a:ext cx="402336" cy="64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59" y="4434840"/>
              <a:ext cx="2670048" cy="182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5151" y="7004304"/>
              <a:ext cx="329184" cy="640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335" y="8741663"/>
              <a:ext cx="2487168" cy="1828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335" y="9509759"/>
              <a:ext cx="877824" cy="1005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335" y="10415016"/>
              <a:ext cx="402336" cy="9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04672" y="393191"/>
            <a:ext cx="5925820" cy="8952230"/>
            <a:chOff x="804672" y="393191"/>
            <a:chExt cx="5925820" cy="89522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2" y="393191"/>
              <a:ext cx="5925311" cy="8933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2" y="2130551"/>
              <a:ext cx="5925311" cy="7214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9935" y="219455"/>
            <a:ext cx="3108960" cy="3200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184" y="649223"/>
            <a:ext cx="6803390" cy="9793605"/>
            <a:chOff x="329184" y="649223"/>
            <a:chExt cx="6803390" cy="97936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" y="649223"/>
              <a:ext cx="6729983" cy="9793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60" y="941831"/>
              <a:ext cx="6729983" cy="9262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1887" y="1947671"/>
              <a:ext cx="621791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184" y="2441447"/>
              <a:ext cx="6803135" cy="731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4448" y="8101583"/>
              <a:ext cx="219455" cy="640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82495" y="3968495"/>
            <a:ext cx="4791710" cy="1088390"/>
            <a:chOff x="1682495" y="3968495"/>
            <a:chExt cx="4791710" cy="10883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5647" y="3968495"/>
              <a:ext cx="4718304" cy="1088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2495" y="4096511"/>
              <a:ext cx="438912" cy="91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3247" y="6208776"/>
            <a:ext cx="182879" cy="14813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0367" y="6272783"/>
            <a:ext cx="109727" cy="6309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670048" y="1554479"/>
            <a:ext cx="512445" cy="8815070"/>
            <a:chOff x="2670048" y="1554479"/>
            <a:chExt cx="512445" cy="881507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2656" y="4965191"/>
              <a:ext cx="219456" cy="54041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048" y="1554479"/>
              <a:ext cx="329184" cy="88148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4288" y="1581911"/>
            <a:ext cx="182880" cy="88056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368" y="1993391"/>
            <a:ext cx="109728" cy="27523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031" y="2313431"/>
            <a:ext cx="329184" cy="24231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1519" y="640079"/>
            <a:ext cx="5633085" cy="8769350"/>
            <a:chOff x="731519" y="640079"/>
            <a:chExt cx="5633085" cy="87693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640079"/>
              <a:ext cx="5632704" cy="8769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823" y="3008375"/>
              <a:ext cx="548640" cy="109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399" y="2331719"/>
              <a:ext cx="475488" cy="118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95" y="5751576"/>
              <a:ext cx="841248" cy="118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0" y="3758183"/>
            <a:ext cx="4681728" cy="14538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552" y="4773167"/>
            <a:ext cx="548640" cy="2743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7871" y="3968495"/>
            <a:ext cx="1316736" cy="338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0367" y="4142232"/>
            <a:ext cx="877824" cy="822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2767" y="4242815"/>
            <a:ext cx="438912" cy="914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4400" y="1563623"/>
            <a:ext cx="5523230" cy="8796655"/>
            <a:chOff x="914400" y="1563623"/>
            <a:chExt cx="5523230" cy="87966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767" y="5093208"/>
              <a:ext cx="109727" cy="3877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2383" y="6208776"/>
              <a:ext cx="3108960" cy="4133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5807" y="4928615"/>
              <a:ext cx="109728" cy="1371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2655" y="6510527"/>
              <a:ext cx="109728" cy="3840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2927" y="7571232"/>
              <a:ext cx="109727" cy="2770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3200" y="8375904"/>
              <a:ext cx="109727" cy="19659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19" y="1563623"/>
              <a:ext cx="1207008" cy="87965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8255" y="2203703"/>
              <a:ext cx="182880" cy="40050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400" y="1691639"/>
              <a:ext cx="5522976" cy="851306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8368" y="1700783"/>
            <a:ext cx="109728" cy="30266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2608" y="2295143"/>
            <a:ext cx="292608" cy="2432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28800" y="722375"/>
            <a:ext cx="5633085" cy="9638030"/>
            <a:chOff x="1828800" y="722375"/>
            <a:chExt cx="5633085" cy="96380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722375"/>
              <a:ext cx="5632704" cy="9637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8144" y="3364991"/>
              <a:ext cx="3291840" cy="6995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3632" y="7626095"/>
              <a:ext cx="109727" cy="210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9120" y="7754111"/>
              <a:ext cx="109727" cy="822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8144" y="8220456"/>
              <a:ext cx="73151" cy="21214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7872" y="9628632"/>
              <a:ext cx="109727" cy="7223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3632" y="8293607"/>
              <a:ext cx="109727" cy="2057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9392" y="8412480"/>
              <a:ext cx="109727" cy="18745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1455" y="8357616"/>
              <a:ext cx="73151" cy="19933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20640" y="8805671"/>
              <a:ext cx="109727" cy="15453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6671" y="8366759"/>
              <a:ext cx="109727" cy="19842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32703" y="9272016"/>
              <a:ext cx="109727" cy="10881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8735" y="9381744"/>
              <a:ext cx="73151" cy="9784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98464" y="9299447"/>
              <a:ext cx="109727" cy="10607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08191" y="8156447"/>
              <a:ext cx="219456" cy="21945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29984" y="8092440"/>
              <a:ext cx="256031" cy="22585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59167" y="7982711"/>
              <a:ext cx="292607" cy="23682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11679" y="1481327"/>
              <a:ext cx="146304" cy="60990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75104" y="7616951"/>
              <a:ext cx="256031" cy="272491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72767" y="8403335"/>
            <a:ext cx="109728" cy="4572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9072" y="9811511"/>
            <a:ext cx="73151" cy="35661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92608" y="1399031"/>
            <a:ext cx="1280160" cy="8961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5311" y="2093975"/>
            <a:ext cx="512063" cy="9601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32319" y="6583679"/>
            <a:ext cx="256540" cy="2624455"/>
            <a:chOff x="7132319" y="6583679"/>
            <a:chExt cx="256540" cy="26244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2047" y="6583679"/>
              <a:ext cx="146303" cy="26243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319" y="6821423"/>
              <a:ext cx="109727" cy="201168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1888" y="8942831"/>
            <a:ext cx="329184" cy="9326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5152" y="8083295"/>
            <a:ext cx="146303" cy="1755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7008" y="8257031"/>
            <a:ext cx="146303" cy="2130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9391" y="393191"/>
            <a:ext cx="2560319" cy="7223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672" y="1572767"/>
            <a:ext cx="6181344" cy="237743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04672" y="1325879"/>
            <a:ext cx="6144895" cy="8486140"/>
            <a:chOff x="804672" y="1325879"/>
            <a:chExt cx="6144895" cy="848614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672" y="8997696"/>
              <a:ext cx="6144767" cy="182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672" y="1325879"/>
              <a:ext cx="6144767" cy="84856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552" y="5815583"/>
              <a:ext cx="5559552" cy="37764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292607"/>
            <a:ext cx="3145536" cy="5486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2608" y="2130551"/>
            <a:ext cx="6766559" cy="8366759"/>
            <a:chOff x="292608" y="2130551"/>
            <a:chExt cx="6766559" cy="836675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130551"/>
              <a:ext cx="6766559" cy="8366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" y="2926079"/>
              <a:ext cx="6729983" cy="74523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608" y="8293607"/>
              <a:ext cx="2596896" cy="173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608" y="9171432"/>
              <a:ext cx="1975104" cy="82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0096" y="3529583"/>
            <a:ext cx="731520" cy="9144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72767" y="3749039"/>
            <a:ext cx="4791710" cy="1252855"/>
            <a:chOff x="1572767" y="3749039"/>
            <a:chExt cx="4791710" cy="12528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7055" y="3749039"/>
              <a:ext cx="1024127" cy="2194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2767" y="3922775"/>
              <a:ext cx="4791456" cy="1078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7516" cy="10680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35040" y="5093207"/>
            <a:ext cx="182880" cy="3886200"/>
            <a:chOff x="6035040" y="5093207"/>
            <a:chExt cx="182880" cy="3886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8192" y="5093207"/>
              <a:ext cx="109727" cy="388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040" y="7013447"/>
              <a:ext cx="109727" cy="170992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633472" y="1536191"/>
            <a:ext cx="1975485" cy="8815070"/>
            <a:chOff x="2633472" y="1536191"/>
            <a:chExt cx="1975485" cy="88150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6080" y="1536191"/>
              <a:ext cx="219456" cy="88148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3472" y="7882127"/>
              <a:ext cx="1975103" cy="246888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031" y="1691639"/>
            <a:ext cx="475488" cy="3026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2023-01-26T08:59:35Z</dcterms:created>
  <dcterms:modified xsi:type="dcterms:W3CDTF">2023-01-26T08:59:35Z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2023-01-16T00:00:00Z</vt:filetime>
  </property>
  <property fmtid="{D5CDD505-2E9C-101B-9397-08002B2CF9AE}" pid="3" name="Creator">
    <vt:lpwstr>Canon </vt:lpwstr>
  </property>
  <property fmtid="{D5CDD505-2E9C-101B-9397-08002B2CF9AE}" pid="4" name="LastSaved">
    <vt:filetime>2023-01-16T00:00:00Z</vt:filetime>
  </property>
</Properties>
</file>